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71" r:id="rId14"/>
    <p:sldId id="272" r:id="rId15"/>
    <p:sldId id="273" r:id="rId16"/>
    <p:sldId id="277" r:id="rId17"/>
    <p:sldId id="274" r:id="rId18"/>
    <p:sldId id="275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03810"/>
              </p:ext>
            </p:extLst>
          </p:nvPr>
        </p:nvGraphicFramePr>
        <p:xfrm>
          <a:off x="1891518" y="199561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Thursday,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smtClean="0"/>
                        <a:t>January 6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2021</a:t>
                      </a:r>
                      <a:endParaRPr lang="en-US" sz="4000" baseline="0" dirty="0" smtClean="0"/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</a:t>
                      </a:r>
                      <a:r>
                        <a:rPr lang="en-US" sz="4000" baseline="0" dirty="0" smtClean="0"/>
                        <a:t>6</a:t>
                      </a:r>
                      <a:endParaRPr lang="en-US" sz="40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2598512"/>
            <a:ext cx="10006884" cy="4162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2119801"/>
            <a:ext cx="11908664" cy="457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ss letter D - stock photo | Crush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0"/>
            <a:ext cx="11590986" cy="65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D cartoon dog wallpapers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02383"/>
            <a:ext cx="7070501" cy="51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32785"/>
              </p:ext>
            </p:extLst>
          </p:nvPr>
        </p:nvGraphicFramePr>
        <p:xfrm>
          <a:off x="3950952" y="5293217"/>
          <a:ext cx="301651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96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og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thing You Need to Know About Pekin Ducks - PetHelp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284945"/>
            <a:ext cx="7817477" cy="49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7844"/>
              </p:ext>
            </p:extLst>
          </p:nvPr>
        </p:nvGraphicFramePr>
        <p:xfrm>
          <a:off x="3950952" y="5293217"/>
          <a:ext cx="32225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88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uck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từ vựng Tiếng Anh bắt đầu bằng chữ E thông dụng - Dr.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2" y="843775"/>
            <a:ext cx="8408019" cy="4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et the Creator of the Egg That Broke Instagram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1" y="0"/>
            <a:ext cx="5954751" cy="53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11544"/>
              </p:ext>
            </p:extLst>
          </p:nvPr>
        </p:nvGraphicFramePr>
        <p:xfrm>
          <a:off x="4552177" y="5135548"/>
          <a:ext cx="32648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828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gg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ector illustration of cute elephant cartoon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796"/>
            <a:ext cx="8285354" cy="4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50442"/>
              </p:ext>
            </p:extLst>
          </p:nvPr>
        </p:nvGraphicFramePr>
        <p:xfrm>
          <a:off x="3347845" y="5001733"/>
          <a:ext cx="49598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813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lephant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43893"/>
              </p:ext>
            </p:extLst>
          </p:nvPr>
        </p:nvGraphicFramePr>
        <p:xfrm>
          <a:off x="1618639" y="390813"/>
          <a:ext cx="915374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743"/>
              </a:tblGrid>
              <a:tr h="6009987">
                <a:tc>
                  <a:txBody>
                    <a:bodyPr/>
                    <a:lstStyle/>
                    <a:p>
                      <a:pPr algn="ctr"/>
                      <a:r>
                        <a:rPr lang="en-US" sz="40000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r>
                        <a:rPr lang="en-US" sz="40000" dirty="0" smtClean="0"/>
                        <a:t> </a:t>
                      </a:r>
                      <a:r>
                        <a:rPr lang="en-US" sz="4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4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ng Fish And Album - Clown Fish Cartoon Png, Transparent Png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407182"/>
            <a:ext cx="9337182" cy="47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52428"/>
              </p:ext>
            </p:extLst>
          </p:nvPr>
        </p:nvGraphicFramePr>
        <p:xfrm>
          <a:off x="4838443" y="5190186"/>
          <a:ext cx="22847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30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9600" dirty="0" smtClean="0"/>
                        <a:t>ish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cap on Fish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Farm | Tổng công ty May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Farm Animals | Engo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Town: Happy farming Day Mod APK 3.58 (Menu, Vô Hạn Tiề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91510"/>
            <a:ext cx="9388699" cy="50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9049"/>
              </p:ext>
            </p:extLst>
          </p:nvPr>
        </p:nvGraphicFramePr>
        <p:xfrm>
          <a:off x="4613680" y="5547360"/>
          <a:ext cx="306477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75"/>
              </a:tblGrid>
              <a:tr h="1303342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8000" dirty="0" smtClean="0"/>
                        <a:t>arm</a:t>
                      </a:r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45773"/>
              </p:ext>
            </p:extLst>
          </p:nvPr>
        </p:nvGraphicFramePr>
        <p:xfrm>
          <a:off x="1014568" y="-91440"/>
          <a:ext cx="9906715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715"/>
              </a:tblGrid>
              <a:tr h="5743978">
                <a:tc>
                  <a:txBody>
                    <a:bodyPr/>
                    <a:lstStyle/>
                    <a:p>
                      <a:pPr algn="ctr"/>
                      <a:r>
                        <a:rPr lang="en-US" sz="45000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en-US" sz="45000" dirty="0" smtClean="0"/>
                        <a:t> </a:t>
                      </a:r>
                      <a:r>
                        <a:rPr lang="en-US" sz="4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4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8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tter Character Capital Small Cartoon Vector Stock Vector (Royalty Free)  779132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94337"/>
            <a:ext cx="11140225" cy="5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Girl In A Few Easy Steps | Easy in 2021 | Girl cartoon,  Cartoon girl drawing, Easy cartoon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0"/>
            <a:ext cx="8319753" cy="50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82772" y="5055920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/>
                        <a:t>irl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y Inditake Kids Guitar,Cute Cartoon 4 String Mini Guitar Children Musical  Instruments Educational Toy (Pink) Online at Low Prices in India - Amazon.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33430"/>
            <a:ext cx="8551571" cy="45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2772" y="5055920"/>
          <a:ext cx="35445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>
                          <a:solidFill>
                            <a:schemeClr val="lt1"/>
                          </a:solidFill>
                        </a:rPr>
                        <a:t>uitar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79549"/>
            <a:ext cx="8925058" cy="5998252"/>
          </a:xfrm>
          <a:prstGeom prst="rect">
            <a:avLst/>
          </a:prstGeom>
        </p:spPr>
      </p:pic>
      <p:pic>
        <p:nvPicPr>
          <p:cNvPr id="5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728" y="25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29044"/>
              </p:ext>
            </p:extLst>
          </p:nvPr>
        </p:nvGraphicFramePr>
        <p:xfrm>
          <a:off x="1113183" y="-243840"/>
          <a:ext cx="10694503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503"/>
              </a:tblGrid>
              <a:tr h="6294784">
                <a:tc>
                  <a:txBody>
                    <a:bodyPr/>
                    <a:lstStyle/>
                    <a:p>
                      <a:pPr algn="ctr"/>
                      <a:r>
                        <a:rPr lang="en-US" sz="46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46000" dirty="0" smtClean="0"/>
                        <a:t> </a:t>
                      </a:r>
                      <a:r>
                        <a:rPr lang="en-US" sz="46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46000" baseline="0" dirty="0" smtClean="0"/>
                        <a:t> </a:t>
                      </a:r>
                      <a:endParaRPr lang="en-US" sz="4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it Chalutier bucket hat | Hermès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270013"/>
            <a:ext cx="726107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51848"/>
              </p:ext>
            </p:extLst>
          </p:nvPr>
        </p:nvGraphicFramePr>
        <p:xfrm>
          <a:off x="4633533" y="4956313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rown horse cartoon running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28790"/>
            <a:ext cx="7302321" cy="49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2066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orse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5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991673"/>
            <a:ext cx="8023538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0"/>
            <a:ext cx="8474298" cy="51593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9709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nsect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0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206062"/>
            <a:ext cx="7650051" cy="56151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40432"/>
              </p:ext>
            </p:extLst>
          </p:nvPr>
        </p:nvGraphicFramePr>
        <p:xfrm>
          <a:off x="4092622" y="5303520"/>
          <a:ext cx="20634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ll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6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ple Fruit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478128"/>
            <a:ext cx="8886422" cy="45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17791"/>
              </p:ext>
            </p:extLst>
          </p:nvPr>
        </p:nvGraphicFramePr>
        <p:xfrm>
          <a:off x="3887989" y="5024227"/>
          <a:ext cx="3390006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8000" dirty="0" smtClean="0"/>
                        <a:t>pple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oryBots Letter B | PNGlib – Free PNG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09978"/>
            <a:ext cx="9929611" cy="5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Clipar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-128789"/>
            <a:ext cx="8023538" cy="51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4635"/>
              </p:ext>
            </p:extLst>
          </p:nvPr>
        </p:nvGraphicFramePr>
        <p:xfrm>
          <a:off x="3887989" y="5024227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none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oy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baseball bat share sports info clip art library gif - Clipar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0"/>
            <a:ext cx="6684135" cy="47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88270"/>
              </p:ext>
            </p:extLst>
          </p:nvPr>
        </p:nvGraphicFramePr>
        <p:xfrm>
          <a:off x="3448676" y="4982836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23766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at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6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– Learn C Alphabet Letter | C Words for Preschool PowerPoint  presentation | free to download - id: 90d14c-NzZ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22349"/>
            <a:ext cx="11964473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ts are lucky charms!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50489"/>
            <a:ext cx="11140225" cy="4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5909"/>
              </p:ext>
            </p:extLst>
          </p:nvPr>
        </p:nvGraphicFramePr>
        <p:xfrm>
          <a:off x="4826717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 Cartoon 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264440"/>
            <a:ext cx="9311425" cy="48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6460"/>
              </p:ext>
            </p:extLst>
          </p:nvPr>
        </p:nvGraphicFramePr>
        <p:xfrm>
          <a:off x="4453230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ar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40</Words>
  <Application>Microsoft Office PowerPoint</Application>
  <PresentationFormat>Widescreen</PresentationFormat>
  <Paragraphs>23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43</cp:revision>
  <dcterms:created xsi:type="dcterms:W3CDTF">2021-10-29T15:36:51Z</dcterms:created>
  <dcterms:modified xsi:type="dcterms:W3CDTF">2022-01-02T14:05:04Z</dcterms:modified>
</cp:coreProperties>
</file>